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550e6bdde3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550e6bdde3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550e6bdde3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550e6bdde3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550e6bdde3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550e6bdde3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550e6bdde3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550e6bdde3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550e6bdde3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550e6bdde3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550e6bdde3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550e6bdde3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550e6bdde3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550e6bdde3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4c130832f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4c130832f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54c130832f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54c130832f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4c130832f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4c130832f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54c130832f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54c130832f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50e6bdde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50e6bdde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550e6bdde3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550e6bdde3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550e6bdde3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550e6bdde3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550e6bdde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550e6bdde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Bible’s Big Story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Kingdom of God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2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4300"/>
            <a:ext cx="9144003" cy="2839649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</a:t>
            </a:r>
            <a:r>
              <a:rPr lang="en-GB"/>
              <a:t>THE KINGDOM OF ISRAEL </a:t>
            </a:r>
            <a:endParaRPr/>
          </a:p>
        </p:txBody>
      </p:sp>
      <p:sp>
        <p:nvSpPr>
          <p:cNvPr id="119" name="Google Shape;119;p22"/>
          <p:cNvSpPr/>
          <p:nvPr/>
        </p:nvSpPr>
        <p:spPr>
          <a:xfrm>
            <a:off x="4185550" y="1904500"/>
            <a:ext cx="4958400" cy="323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2"/>
          <p:cNvSpPr txBox="1"/>
          <p:nvPr/>
        </p:nvSpPr>
        <p:spPr>
          <a:xfrm>
            <a:off x="381000" y="1165600"/>
            <a:ext cx="6874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Promised Kingdom (Gen. 12-50)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Prefigured Kingdom 1 (Exod. - 1 Sam. 7)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3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4300"/>
            <a:ext cx="9144003" cy="2839649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</a:t>
            </a:r>
            <a:r>
              <a:rPr lang="en-GB"/>
              <a:t>THE KINGDOM OF ISRAEL </a:t>
            </a:r>
            <a:endParaRPr/>
          </a:p>
        </p:txBody>
      </p:sp>
      <p:sp>
        <p:nvSpPr>
          <p:cNvPr id="127" name="Google Shape;127;p23"/>
          <p:cNvSpPr/>
          <p:nvPr/>
        </p:nvSpPr>
        <p:spPr>
          <a:xfrm>
            <a:off x="5753100" y="1904500"/>
            <a:ext cx="3391200" cy="323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3"/>
          <p:cNvSpPr txBox="1"/>
          <p:nvPr/>
        </p:nvSpPr>
        <p:spPr>
          <a:xfrm>
            <a:off x="381000" y="1165600"/>
            <a:ext cx="68742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Promised Kingdom (Gen. 12-50)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Prefigured Kingdom 1 (Exod. - 1 Sam. 7)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Prefigured Kingdom 2 (1 Sam. 8 - 2 Kgs. 25)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4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4300"/>
            <a:ext cx="9144003" cy="2839649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</a:t>
            </a:r>
            <a:r>
              <a:rPr lang="en-GB"/>
              <a:t>THE KINGDOM OF ISRAEL </a:t>
            </a:r>
            <a:endParaRPr/>
          </a:p>
        </p:txBody>
      </p:sp>
      <p:sp>
        <p:nvSpPr>
          <p:cNvPr id="135" name="Google Shape;135;p24"/>
          <p:cNvSpPr/>
          <p:nvPr/>
        </p:nvSpPr>
        <p:spPr>
          <a:xfrm>
            <a:off x="6961425" y="1904500"/>
            <a:ext cx="2182800" cy="323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4"/>
          <p:cNvSpPr txBox="1"/>
          <p:nvPr/>
        </p:nvSpPr>
        <p:spPr>
          <a:xfrm>
            <a:off x="381000" y="1165600"/>
            <a:ext cx="68742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Promised Kingdom (Gen. 12-50)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Prefigured Kingdom 1 (Exod. - 1 Sam. 7)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Prefigured Kingdom 2 (1 Sam. 8 - 2 Kgs. 25)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Prophesied Kingdom (Prophets)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5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4300"/>
            <a:ext cx="9144003" cy="28396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</a:t>
            </a:r>
            <a:r>
              <a:rPr lang="en-GB"/>
              <a:t>THE KINGDOM OF CHRIST </a:t>
            </a:r>
            <a:endParaRPr/>
          </a:p>
        </p:txBody>
      </p:sp>
      <p:sp>
        <p:nvSpPr>
          <p:cNvPr id="143" name="Google Shape;143;p25"/>
          <p:cNvSpPr/>
          <p:nvPr/>
        </p:nvSpPr>
        <p:spPr>
          <a:xfrm>
            <a:off x="7549250" y="1904500"/>
            <a:ext cx="1594800" cy="323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5"/>
          <p:cNvSpPr txBox="1"/>
          <p:nvPr/>
        </p:nvSpPr>
        <p:spPr>
          <a:xfrm>
            <a:off x="381000" y="1165600"/>
            <a:ext cx="6874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Present Kingdom (Mat. - John)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6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4300"/>
            <a:ext cx="9144003" cy="2839649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</a:t>
            </a:r>
            <a:r>
              <a:rPr lang="en-GB"/>
              <a:t>THE KINGDOM OF CHRIST </a:t>
            </a:r>
            <a:endParaRPr/>
          </a:p>
        </p:txBody>
      </p:sp>
      <p:sp>
        <p:nvSpPr>
          <p:cNvPr id="151" name="Google Shape;151;p26"/>
          <p:cNvSpPr/>
          <p:nvPr/>
        </p:nvSpPr>
        <p:spPr>
          <a:xfrm>
            <a:off x="8430975" y="1904500"/>
            <a:ext cx="713100" cy="323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6"/>
          <p:cNvSpPr txBox="1"/>
          <p:nvPr/>
        </p:nvSpPr>
        <p:spPr>
          <a:xfrm>
            <a:off x="381000" y="1165600"/>
            <a:ext cx="6874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Present Kingdom (Mat. - John)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Proclaimed Kingdom (Acts - Rev. 20)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4300"/>
            <a:ext cx="9144003" cy="283964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</a:t>
            </a:r>
            <a:r>
              <a:rPr lang="en-GB"/>
              <a:t>THE KINGDOM OF CHRIST </a:t>
            </a:r>
            <a:endParaRPr/>
          </a:p>
        </p:txBody>
      </p:sp>
      <p:sp>
        <p:nvSpPr>
          <p:cNvPr id="159" name="Google Shape;159;p27"/>
          <p:cNvSpPr txBox="1"/>
          <p:nvPr/>
        </p:nvSpPr>
        <p:spPr>
          <a:xfrm>
            <a:off x="381000" y="1165600"/>
            <a:ext cx="68742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Present Kingdom (Mat. - John)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Proclaimed Kingdom (Acts - Rev. 20)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Perfected Kingdom (Rev. 21-22)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4300"/>
            <a:ext cx="9144003" cy="2839649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SUMMARY</a:t>
            </a:r>
            <a:endParaRPr/>
          </a:p>
        </p:txBody>
      </p:sp>
      <p:sp>
        <p:nvSpPr>
          <p:cNvPr id="166" name="Google Shape;166;p28"/>
          <p:cNvSpPr/>
          <p:nvPr/>
        </p:nvSpPr>
        <p:spPr>
          <a:xfrm>
            <a:off x="311700" y="2084475"/>
            <a:ext cx="1816500" cy="2448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8"/>
          <p:cNvSpPr/>
          <p:nvPr/>
        </p:nvSpPr>
        <p:spPr>
          <a:xfrm>
            <a:off x="2227575" y="2084475"/>
            <a:ext cx="4478100" cy="2448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8"/>
          <p:cNvSpPr/>
          <p:nvPr/>
        </p:nvSpPr>
        <p:spPr>
          <a:xfrm>
            <a:off x="6810450" y="2084475"/>
            <a:ext cx="1816500" cy="2448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8"/>
          <p:cNvSpPr txBox="1"/>
          <p:nvPr/>
        </p:nvSpPr>
        <p:spPr>
          <a:xfrm>
            <a:off x="411075" y="1420725"/>
            <a:ext cx="1711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The Kingdom of Creation</a:t>
            </a:r>
            <a:endParaRPr sz="1800"/>
          </a:p>
        </p:txBody>
      </p:sp>
      <p:sp>
        <p:nvSpPr>
          <p:cNvPr id="170" name="Google Shape;170;p28"/>
          <p:cNvSpPr txBox="1"/>
          <p:nvPr/>
        </p:nvSpPr>
        <p:spPr>
          <a:xfrm>
            <a:off x="3673800" y="1420725"/>
            <a:ext cx="1711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The Kingdom of Israel</a:t>
            </a:r>
            <a:endParaRPr sz="1800"/>
          </a:p>
        </p:txBody>
      </p:sp>
      <p:sp>
        <p:nvSpPr>
          <p:cNvPr id="171" name="Google Shape;171;p28"/>
          <p:cNvSpPr txBox="1"/>
          <p:nvPr/>
        </p:nvSpPr>
        <p:spPr>
          <a:xfrm>
            <a:off x="6931200" y="1420725"/>
            <a:ext cx="1575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The Kingdom of Christ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1, 2, 3 of the Bible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1, 2, 3 of the Bible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511700"/>
            <a:ext cx="8520600" cy="294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>
                <a:solidFill>
                  <a:schemeClr val="dk1"/>
                </a:solidFill>
              </a:rPr>
              <a:t>1 Book - The Bible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1, 2, 3 of the Bible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511700"/>
            <a:ext cx="8520600" cy="294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>
                <a:solidFill>
                  <a:schemeClr val="dk1"/>
                </a:solidFill>
              </a:rPr>
              <a:t>1 Book - The Bible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-GB" sz="1900">
                <a:solidFill>
                  <a:schemeClr val="dk1"/>
                </a:solidFill>
              </a:rPr>
              <a:t>2 Sections - The Old Testament &amp; New Testament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1, 2, 3 of the Bible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511700"/>
            <a:ext cx="8520600" cy="294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>
                <a:solidFill>
                  <a:schemeClr val="dk1"/>
                </a:solidFill>
              </a:rPr>
              <a:t>1 Book - The Bible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-GB" sz="1900">
                <a:solidFill>
                  <a:schemeClr val="dk1"/>
                </a:solidFill>
              </a:rPr>
              <a:t>2 Sections - The Old Testament &amp; New Testament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-GB" sz="1900">
                <a:solidFill>
                  <a:schemeClr val="dk1"/>
                </a:solidFill>
              </a:rPr>
              <a:t>3 Categories - Creation, Israel &amp; Christ</a:t>
            </a:r>
            <a:endParaRPr sz="1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4300"/>
            <a:ext cx="9144003" cy="2839649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</a:t>
            </a:r>
            <a:r>
              <a:rPr lang="en-GB"/>
              <a:t>THE KINGDOM OF CREATION </a:t>
            </a:r>
            <a:endParaRPr/>
          </a:p>
        </p:txBody>
      </p:sp>
      <p:sp>
        <p:nvSpPr>
          <p:cNvPr id="85" name="Google Shape;85;p18"/>
          <p:cNvSpPr/>
          <p:nvPr/>
        </p:nvSpPr>
        <p:spPr>
          <a:xfrm>
            <a:off x="968825" y="1904500"/>
            <a:ext cx="8175600" cy="323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381000" y="1165600"/>
            <a:ext cx="5176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Pattern of the Kingdom (Gen. 1-2)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4300"/>
            <a:ext cx="9144003" cy="283964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</a:t>
            </a:r>
            <a:r>
              <a:rPr lang="en-GB"/>
              <a:t>THE KINGDOM OF CREATION </a:t>
            </a:r>
            <a:endParaRPr/>
          </a:p>
        </p:txBody>
      </p:sp>
      <p:sp>
        <p:nvSpPr>
          <p:cNvPr id="93" name="Google Shape;93;p19"/>
          <p:cNvSpPr/>
          <p:nvPr/>
        </p:nvSpPr>
        <p:spPr>
          <a:xfrm>
            <a:off x="968825" y="1904500"/>
            <a:ext cx="8175600" cy="323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9"/>
          <p:cNvSpPr txBox="1"/>
          <p:nvPr/>
        </p:nvSpPr>
        <p:spPr>
          <a:xfrm>
            <a:off x="381000" y="1165600"/>
            <a:ext cx="5176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Pattern of the Kingdom (Gen. 1-2)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5" name="Google Shape;95;p19"/>
          <p:cNvSpPr txBox="1"/>
          <p:nvPr/>
        </p:nvSpPr>
        <p:spPr>
          <a:xfrm>
            <a:off x="5274000" y="2082650"/>
            <a:ext cx="3641400" cy="15699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What is a kingdom?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-GB" sz="1800"/>
              <a:t>The king (to rule and bless)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-GB" sz="1800"/>
              <a:t>The subjects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-GB" sz="1800"/>
              <a:t>The realm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4300"/>
            <a:ext cx="9144003" cy="283964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</a:t>
            </a:r>
            <a:r>
              <a:rPr lang="en-GB"/>
              <a:t>THE KINGDOM OF CREATION </a:t>
            </a:r>
            <a:endParaRPr/>
          </a:p>
        </p:txBody>
      </p:sp>
      <p:sp>
        <p:nvSpPr>
          <p:cNvPr id="102" name="Google Shape;102;p20"/>
          <p:cNvSpPr/>
          <p:nvPr/>
        </p:nvSpPr>
        <p:spPr>
          <a:xfrm>
            <a:off x="2291100" y="1904500"/>
            <a:ext cx="6852900" cy="323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0"/>
          <p:cNvSpPr txBox="1"/>
          <p:nvPr/>
        </p:nvSpPr>
        <p:spPr>
          <a:xfrm>
            <a:off x="381000" y="1165600"/>
            <a:ext cx="5176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Pattern of the Kingdom (Gen. 1-2)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Perished Kingdom (Gen. 3-11)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4" name="Google Shape;104;p20"/>
          <p:cNvSpPr txBox="1"/>
          <p:nvPr/>
        </p:nvSpPr>
        <p:spPr>
          <a:xfrm>
            <a:off x="5274000" y="2082650"/>
            <a:ext cx="3641400" cy="15699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What is a kingdom?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-GB" sz="1800"/>
              <a:t>The king (to rule and bless)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-GB" sz="1800"/>
              <a:t>The subjects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-GB" sz="1800"/>
              <a:t>The realm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1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4300"/>
            <a:ext cx="9144003" cy="283964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</a:t>
            </a:r>
            <a:r>
              <a:rPr lang="en-GB"/>
              <a:t>THE KINGDOM OF ISRAEL </a:t>
            </a:r>
            <a:endParaRPr/>
          </a:p>
        </p:txBody>
      </p:sp>
      <p:sp>
        <p:nvSpPr>
          <p:cNvPr id="111" name="Google Shape;111;p21"/>
          <p:cNvSpPr/>
          <p:nvPr/>
        </p:nvSpPr>
        <p:spPr>
          <a:xfrm>
            <a:off x="3042550" y="1904500"/>
            <a:ext cx="6101400" cy="323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/>
        </p:nvSpPr>
        <p:spPr>
          <a:xfrm>
            <a:off x="381000" y="1165600"/>
            <a:ext cx="5176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The Promised Kingdom (Gen. 12-50)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